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B8D5FE-7CE3-B248-AE88-B5F8A052F613}" v="161" dt="2023-07-04T20:28:57.6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6197"/>
  </p:normalViewPr>
  <p:slideViewPr>
    <p:cSldViewPr snapToGrid="0">
      <p:cViewPr varScale="1">
        <p:scale>
          <a:sx n="119" d="100"/>
          <a:sy n="119" d="100"/>
        </p:scale>
        <p:origin x="8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ode, Katherine" userId="35cce632-62b7-435a-a08f-96c3013071d1" providerId="ADAL" clId="{79B8D5FE-7CE3-B248-AE88-B5F8A052F613}"/>
    <pc:docChg chg="undo redo custSel addSld modSld">
      <pc:chgData name="Goode, Katherine" userId="35cce632-62b7-435a-a08f-96c3013071d1" providerId="ADAL" clId="{79B8D5FE-7CE3-B248-AE88-B5F8A052F613}" dt="2023-07-04T20:28:57.601" v="947" actId="14826"/>
      <pc:docMkLst>
        <pc:docMk/>
      </pc:docMkLst>
      <pc:sldChg chg="addSp delSp modSp new mod">
        <pc:chgData name="Goode, Katherine" userId="35cce632-62b7-435a-a08f-96c3013071d1" providerId="ADAL" clId="{79B8D5FE-7CE3-B248-AE88-B5F8A052F613}" dt="2023-07-03T17:46:36.881" v="900" actId="692"/>
        <pc:sldMkLst>
          <pc:docMk/>
          <pc:sldMk cId="2906685457" sldId="257"/>
        </pc:sldMkLst>
        <pc:spChg chg="add del mod">
          <ac:chgData name="Goode, Katherine" userId="35cce632-62b7-435a-a08f-96c3013071d1" providerId="ADAL" clId="{79B8D5FE-7CE3-B248-AE88-B5F8A052F613}" dt="2023-07-03T17:09:26.266" v="4" actId="767"/>
          <ac:spMkLst>
            <pc:docMk/>
            <pc:sldMk cId="2906685457" sldId="257"/>
            <ac:spMk id="2" creationId="{CE580683-8295-B390-D37A-F4915E62FFD1}"/>
          </ac:spMkLst>
        </pc:spChg>
        <pc:spChg chg="add mod">
          <ac:chgData name="Goode, Katherine" userId="35cce632-62b7-435a-a08f-96c3013071d1" providerId="ADAL" clId="{79B8D5FE-7CE3-B248-AE88-B5F8A052F613}" dt="2023-07-03T17:21:54.342" v="516" actId="2711"/>
          <ac:spMkLst>
            <pc:docMk/>
            <pc:sldMk cId="2906685457" sldId="257"/>
            <ac:spMk id="3" creationId="{E5EF019B-2311-4450-62F3-F820BC2D22FE}"/>
          </ac:spMkLst>
        </pc:spChg>
        <pc:spChg chg="add del mod">
          <ac:chgData name="Goode, Katherine" userId="35cce632-62b7-435a-a08f-96c3013071d1" providerId="ADAL" clId="{79B8D5FE-7CE3-B248-AE88-B5F8A052F613}" dt="2023-07-03T17:35:10.866" v="672" actId="478"/>
          <ac:spMkLst>
            <pc:docMk/>
            <pc:sldMk cId="2906685457" sldId="257"/>
            <ac:spMk id="4" creationId="{F25B2250-4A63-2FF2-7D0D-4803CE6B977F}"/>
          </ac:spMkLst>
        </pc:spChg>
        <pc:spChg chg="add mod">
          <ac:chgData name="Goode, Katherine" userId="35cce632-62b7-435a-a08f-96c3013071d1" providerId="ADAL" clId="{79B8D5FE-7CE3-B248-AE88-B5F8A052F613}" dt="2023-07-03T17:46:22.240" v="898" actId="207"/>
          <ac:spMkLst>
            <pc:docMk/>
            <pc:sldMk cId="2906685457" sldId="257"/>
            <ac:spMk id="5" creationId="{765410EE-7956-82BA-C520-6987F66553DA}"/>
          </ac:spMkLst>
        </pc:spChg>
        <pc:spChg chg="add mod">
          <ac:chgData name="Goode, Katherine" userId="35cce632-62b7-435a-a08f-96c3013071d1" providerId="ADAL" clId="{79B8D5FE-7CE3-B248-AE88-B5F8A052F613}" dt="2023-07-03T17:46:17.987" v="897" actId="207"/>
          <ac:spMkLst>
            <pc:docMk/>
            <pc:sldMk cId="2906685457" sldId="257"/>
            <ac:spMk id="6" creationId="{751567B3-8D0D-FDC4-0D6E-F90F9A3DA352}"/>
          </ac:spMkLst>
        </pc:spChg>
        <pc:spChg chg="add del mod">
          <ac:chgData name="Goode, Katherine" userId="35cce632-62b7-435a-a08f-96c3013071d1" providerId="ADAL" clId="{79B8D5FE-7CE3-B248-AE88-B5F8A052F613}" dt="2023-07-03T17:35:16.255" v="673" actId="478"/>
          <ac:spMkLst>
            <pc:docMk/>
            <pc:sldMk cId="2906685457" sldId="257"/>
            <ac:spMk id="7" creationId="{702F74D1-0BFD-C609-F9D3-07D4EED39793}"/>
          </ac:spMkLst>
        </pc:spChg>
        <pc:spChg chg="add del mod">
          <ac:chgData name="Goode, Katherine" userId="35cce632-62b7-435a-a08f-96c3013071d1" providerId="ADAL" clId="{79B8D5FE-7CE3-B248-AE88-B5F8A052F613}" dt="2023-07-03T17:34:53.894" v="666" actId="478"/>
          <ac:spMkLst>
            <pc:docMk/>
            <pc:sldMk cId="2906685457" sldId="257"/>
            <ac:spMk id="12" creationId="{BCEF9EF2-D1A8-726C-2BAB-929612C2C952}"/>
          </ac:spMkLst>
        </pc:spChg>
        <pc:spChg chg="add del mod">
          <ac:chgData name="Goode, Katherine" userId="35cce632-62b7-435a-a08f-96c3013071d1" providerId="ADAL" clId="{79B8D5FE-7CE3-B248-AE88-B5F8A052F613}" dt="2023-07-03T17:31:18.327" v="618" actId="478"/>
          <ac:spMkLst>
            <pc:docMk/>
            <pc:sldMk cId="2906685457" sldId="257"/>
            <ac:spMk id="25" creationId="{E336A390-9626-BA9F-016F-4295EB406F08}"/>
          </ac:spMkLst>
        </pc:spChg>
        <pc:spChg chg="add del mod">
          <ac:chgData name="Goode, Katherine" userId="35cce632-62b7-435a-a08f-96c3013071d1" providerId="ADAL" clId="{79B8D5FE-7CE3-B248-AE88-B5F8A052F613}" dt="2023-07-03T17:34:33.198" v="642" actId="478"/>
          <ac:spMkLst>
            <pc:docMk/>
            <pc:sldMk cId="2906685457" sldId="257"/>
            <ac:spMk id="27" creationId="{B8D57813-17A9-8D6F-F644-40C9694A6B66}"/>
          </ac:spMkLst>
        </pc:spChg>
        <pc:cxnChg chg="add mod">
          <ac:chgData name="Goode, Katherine" userId="35cce632-62b7-435a-a08f-96c3013071d1" providerId="ADAL" clId="{79B8D5FE-7CE3-B248-AE88-B5F8A052F613}" dt="2023-07-03T17:46:32.372" v="899" actId="692"/>
          <ac:cxnSpMkLst>
            <pc:docMk/>
            <pc:sldMk cId="2906685457" sldId="257"/>
            <ac:cxnSpMk id="9" creationId="{EAF2CA14-F24A-0F75-20A6-C87C37E159C7}"/>
          </ac:cxnSpMkLst>
        </pc:cxnChg>
        <pc:cxnChg chg="add del mod">
          <ac:chgData name="Goode, Katherine" userId="35cce632-62b7-435a-a08f-96c3013071d1" providerId="ADAL" clId="{79B8D5FE-7CE3-B248-AE88-B5F8A052F613}" dt="2023-07-03T17:25:05.108" v="568" actId="478"/>
          <ac:cxnSpMkLst>
            <pc:docMk/>
            <pc:sldMk cId="2906685457" sldId="257"/>
            <ac:cxnSpMk id="11" creationId="{8D9A6F21-666E-83F1-448E-D11FE4D4F3AA}"/>
          </ac:cxnSpMkLst>
        </pc:cxnChg>
        <pc:cxnChg chg="add del mod">
          <ac:chgData name="Goode, Katherine" userId="35cce632-62b7-435a-a08f-96c3013071d1" providerId="ADAL" clId="{79B8D5FE-7CE3-B248-AE88-B5F8A052F613}" dt="2023-07-03T17:25:00.085" v="566" actId="478"/>
          <ac:cxnSpMkLst>
            <pc:docMk/>
            <pc:sldMk cId="2906685457" sldId="257"/>
            <ac:cxnSpMk id="15" creationId="{E1075CC2-41A1-4AB5-964E-BF8BCC8FD3A1}"/>
          </ac:cxnSpMkLst>
        </pc:cxnChg>
        <pc:cxnChg chg="add del mod">
          <ac:chgData name="Goode, Katherine" userId="35cce632-62b7-435a-a08f-96c3013071d1" providerId="ADAL" clId="{79B8D5FE-7CE3-B248-AE88-B5F8A052F613}" dt="2023-07-03T17:24:50.608" v="562"/>
          <ac:cxnSpMkLst>
            <pc:docMk/>
            <pc:sldMk cId="2906685457" sldId="257"/>
            <ac:cxnSpMk id="21" creationId="{9D4A12E6-0CFA-812B-ED43-C8442711B02A}"/>
          </ac:cxnSpMkLst>
        </pc:cxnChg>
        <pc:cxnChg chg="add del mod">
          <ac:chgData name="Goode, Katherine" userId="35cce632-62b7-435a-a08f-96c3013071d1" providerId="ADAL" clId="{79B8D5FE-7CE3-B248-AE88-B5F8A052F613}" dt="2023-07-03T17:38:34.474" v="808" actId="478"/>
          <ac:cxnSpMkLst>
            <pc:docMk/>
            <pc:sldMk cId="2906685457" sldId="257"/>
            <ac:cxnSpMk id="23" creationId="{5C06BD2F-DAB3-C7FF-22D8-7CE74641F6B9}"/>
          </ac:cxnSpMkLst>
        </pc:cxnChg>
        <pc:cxnChg chg="add mod">
          <ac:chgData name="Goode, Katherine" userId="35cce632-62b7-435a-a08f-96c3013071d1" providerId="ADAL" clId="{79B8D5FE-7CE3-B248-AE88-B5F8A052F613}" dt="2023-07-03T17:46:36.881" v="900" actId="692"/>
          <ac:cxnSpMkLst>
            <pc:docMk/>
            <pc:sldMk cId="2906685457" sldId="257"/>
            <ac:cxnSpMk id="24" creationId="{6C7326FA-145C-6FD5-D842-7F68451C06FF}"/>
          </ac:cxnSpMkLst>
        </pc:cxnChg>
      </pc:sldChg>
      <pc:sldChg chg="addSp delSp modSp new mod">
        <pc:chgData name="Goode, Katherine" userId="35cce632-62b7-435a-a08f-96c3013071d1" providerId="ADAL" clId="{79B8D5FE-7CE3-B248-AE88-B5F8A052F613}" dt="2023-07-04T20:28:57.601" v="947" actId="14826"/>
        <pc:sldMkLst>
          <pc:docMk/>
          <pc:sldMk cId="2039993790" sldId="258"/>
        </pc:sldMkLst>
        <pc:spChg chg="add mod">
          <ac:chgData name="Goode, Katherine" userId="35cce632-62b7-435a-a08f-96c3013071d1" providerId="ADAL" clId="{79B8D5FE-7CE3-B248-AE88-B5F8A052F613}" dt="2023-07-03T19:08:22.673" v="910"/>
          <ac:spMkLst>
            <pc:docMk/>
            <pc:sldMk cId="2039993790" sldId="258"/>
            <ac:spMk id="6" creationId="{96F4980D-E419-D21C-30BC-3CF509F85E1A}"/>
          </ac:spMkLst>
        </pc:spChg>
        <pc:picChg chg="add del mod">
          <ac:chgData name="Goode, Katherine" userId="35cce632-62b7-435a-a08f-96c3013071d1" providerId="ADAL" clId="{79B8D5FE-7CE3-B248-AE88-B5F8A052F613}" dt="2023-07-03T19:09:59.308" v="926" actId="478"/>
          <ac:picMkLst>
            <pc:docMk/>
            <pc:sldMk cId="2039993790" sldId="258"/>
            <ac:picMk id="3" creationId="{D25581FD-6F5F-909A-619B-A34CA248C734}"/>
          </ac:picMkLst>
        </pc:picChg>
        <pc:picChg chg="add del mod">
          <ac:chgData name="Goode, Katherine" userId="35cce632-62b7-435a-a08f-96c3013071d1" providerId="ADAL" clId="{79B8D5FE-7CE3-B248-AE88-B5F8A052F613}" dt="2023-07-03T19:09:40.337" v="918" actId="478"/>
          <ac:picMkLst>
            <pc:docMk/>
            <pc:sldMk cId="2039993790" sldId="258"/>
            <ac:picMk id="5" creationId="{A4712934-0F2B-A473-40A0-46A2030C2719}"/>
          </ac:picMkLst>
        </pc:picChg>
        <pc:picChg chg="add mod">
          <ac:chgData name="Goode, Katherine" userId="35cce632-62b7-435a-a08f-96c3013071d1" providerId="ADAL" clId="{79B8D5FE-7CE3-B248-AE88-B5F8A052F613}" dt="2023-07-04T20:28:57.601" v="947" actId="14826"/>
          <ac:picMkLst>
            <pc:docMk/>
            <pc:sldMk cId="2039993790" sldId="258"/>
            <ac:picMk id="10" creationId="{0B08E9F5-0F4A-EF01-0D84-4E574DC01AC1}"/>
          </ac:picMkLst>
        </pc:picChg>
        <pc:picChg chg="add mod">
          <ac:chgData name="Goode, Katherine" userId="35cce632-62b7-435a-a08f-96c3013071d1" providerId="ADAL" clId="{79B8D5FE-7CE3-B248-AE88-B5F8A052F613}" dt="2023-07-04T20:28:48.138" v="946" actId="14826"/>
          <ac:picMkLst>
            <pc:docMk/>
            <pc:sldMk cId="2039993790" sldId="258"/>
            <ac:picMk id="12" creationId="{449143C8-248C-8F0E-E352-F275EB18CA35}"/>
          </ac:picMkLst>
        </pc:picChg>
        <pc:cxnChg chg="add mod">
          <ac:chgData name="Goode, Katherine" userId="35cce632-62b7-435a-a08f-96c3013071d1" providerId="ADAL" clId="{79B8D5FE-7CE3-B248-AE88-B5F8A052F613}" dt="2023-07-03T19:08:22.673" v="910"/>
          <ac:cxnSpMkLst>
            <pc:docMk/>
            <pc:sldMk cId="2039993790" sldId="258"/>
            <ac:cxnSpMk id="7" creationId="{246FFCCA-AB28-ECA6-E890-B415E6A16A02}"/>
          </ac:cxnSpMkLst>
        </pc:cxnChg>
        <pc:cxnChg chg="add mod">
          <ac:chgData name="Goode, Katherine" userId="35cce632-62b7-435a-a08f-96c3013071d1" providerId="ADAL" clId="{79B8D5FE-7CE3-B248-AE88-B5F8A052F613}" dt="2023-07-03T19:08:22.673" v="910"/>
          <ac:cxnSpMkLst>
            <pc:docMk/>
            <pc:sldMk cId="2039993790" sldId="258"/>
            <ac:cxnSpMk id="8" creationId="{98E40108-D613-F8B1-D40E-F9125535049E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A2A0-50E1-FFD2-B4C2-B987BFE6A7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4D49E4-81CE-D946-7E51-CCA7C8557D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91F6D-F0BA-47A4-445B-60A6F6A69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D28E6-5706-D246-A895-938A59D672C1}" type="datetimeFigureOut">
              <a:rPr lang="en-US" smtClean="0"/>
              <a:t>7/4/23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57359-2607-ADDE-FCA1-3431C91F9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AA663-78B6-2681-38E8-9C152738F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A42E8-BB3C-7D42-9775-7B1C4E2EB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17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D744B-11FE-9AED-8763-FFA7B5E85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1C0D8-8CD8-E912-543E-F0D0C18F9A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F9872-58C3-0468-B372-5BA93489D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D28E6-5706-D246-A895-938A59D672C1}" type="datetimeFigureOut">
              <a:rPr lang="en-US" smtClean="0"/>
              <a:t>7/4/23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C57DE-45B7-D7BA-476E-0946E5911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B080D-7631-202A-53B4-25CC80121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A42E8-BB3C-7D42-9775-7B1C4E2EB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98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7DAF8-83C9-1FF7-ECE8-70B44AE750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372A19-3898-CFA5-8D02-71C7FBB77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521D8-1530-5DC4-D4D8-AAF23F19C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D28E6-5706-D246-A895-938A59D672C1}" type="datetimeFigureOut">
              <a:rPr lang="en-US" smtClean="0"/>
              <a:t>7/4/23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9E848-9414-9EF9-AA24-195EBC07E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B48C5-7020-C2A1-7CA2-028E0A969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A42E8-BB3C-7D42-9775-7B1C4E2EB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295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7D994-7C84-2834-70F8-9B73BF3F5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32E96-4BE4-32D0-B3FA-E84A05F8B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D45E3-39DC-C805-27EC-83763F2F8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D28E6-5706-D246-A895-938A59D672C1}" type="datetimeFigureOut">
              <a:rPr lang="en-US" smtClean="0"/>
              <a:t>7/4/23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0FC0C9-60EF-DF2F-916A-0194F4188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9AFB6-F15B-753D-D33F-B1B7E7CD5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A42E8-BB3C-7D42-9775-7B1C4E2EB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48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6A1B9-5167-4DC9-2CEA-CA47F6686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E6D073-6A3A-A729-5D72-4E4CF94B5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3D315-9E3E-97A4-736D-B6A454BE4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D28E6-5706-D246-A895-938A59D672C1}" type="datetimeFigureOut">
              <a:rPr lang="en-US" smtClean="0"/>
              <a:t>7/4/23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071CB-FF43-A8D0-4F48-028D62406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A476C-ED5C-AF61-A691-CDCB16A3A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A42E8-BB3C-7D42-9775-7B1C4E2EB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471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58F00-95EF-6FAB-18BE-0545AC16D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5F117-B32D-CCC2-F0F9-50502D51BF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297510-FA92-6330-118C-DF19E2D07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927A1-D84E-53E9-F0FA-52ACBB8B0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D28E6-5706-D246-A895-938A59D672C1}" type="datetimeFigureOut">
              <a:rPr lang="en-US" smtClean="0"/>
              <a:t>7/4/23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7FD17F-8BEC-3F55-232A-22FD537EC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6A970E-F544-095B-24C2-9C73E34DB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A42E8-BB3C-7D42-9775-7B1C4E2EB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15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35E9-C3E6-5647-0497-00379ECD4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90293-2455-A800-DD05-F8FCE00E3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5DEAE8-74A9-30EE-AA9F-5DAC417F7F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94B8DD-D2FE-DC9C-CDFA-7487BD8A07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6EFA82-26E0-EA2C-8FB0-392328B9DF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2B6861-DAF4-B116-4B66-6ADBA8E53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D28E6-5706-D246-A895-938A59D672C1}" type="datetimeFigureOut">
              <a:rPr lang="en-US" smtClean="0"/>
              <a:t>7/4/23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A65292-3B39-948A-A237-F13BC2C43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5DA0D9-80AC-6D65-C336-387FDF512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A42E8-BB3C-7D42-9775-7B1C4E2EB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62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70335-CB0A-3B26-A37B-1FF54DC79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09FE33-347B-9720-7378-432C58C79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D28E6-5706-D246-A895-938A59D672C1}" type="datetimeFigureOut">
              <a:rPr lang="en-US" smtClean="0"/>
              <a:t>7/4/23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FB0C4F-728C-B9E0-3C02-73BAC266D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B92F18-CE50-4302-4CF4-ACDC2F74F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A42E8-BB3C-7D42-9775-7B1C4E2EB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864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E84AA6-AA45-D8FF-B879-E5C3973C3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D28E6-5706-D246-A895-938A59D672C1}" type="datetimeFigureOut">
              <a:rPr lang="en-US" smtClean="0"/>
              <a:t>7/4/23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B9A8DA-E427-CC37-E4E1-7F3DB833D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3CF04E-FEB9-0E31-91A4-412FCD8AC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A42E8-BB3C-7D42-9775-7B1C4E2EB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393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489CD-E5F0-733B-0BC3-A48D8EC62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1DACE-125C-649E-3AAB-2D7AF1517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2C8D0A-5DF4-74C6-E0A8-5C14777EC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A08133-8A17-A175-E987-DA57E0688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D28E6-5706-D246-A895-938A59D672C1}" type="datetimeFigureOut">
              <a:rPr lang="en-US" smtClean="0"/>
              <a:t>7/4/23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5E8B58-8478-08EA-140C-74D197E89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0D4716-D111-F8FC-CB40-F3C39CFBF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A42E8-BB3C-7D42-9775-7B1C4E2EB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10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8E88B-CCDD-5039-8C0D-D21666228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D346FC-66EE-3644-ABDB-2BB863CA3D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0709DA-EDC6-7444-518F-5CEB1ED7A2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3A85C2-90E9-0B21-B055-02E2DD311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D28E6-5706-D246-A895-938A59D672C1}" type="datetimeFigureOut">
              <a:rPr lang="en-US" smtClean="0"/>
              <a:t>7/4/23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57A820-562A-B059-48E0-A524012CA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4B0AC-40A3-33DA-D1F5-7C31E6825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A42E8-BB3C-7D42-9775-7B1C4E2EB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759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C4A853-27C2-9E4E-8421-9FD41453B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94FEE-948D-D9DF-5C7E-AEA8EC8C4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17BA9-3A98-989D-EC8E-0391FA0A32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D28E6-5706-D246-A895-938A59D672C1}" type="datetimeFigureOut">
              <a:rPr lang="en-US" smtClean="0"/>
              <a:t>7/4/23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0549E-1512-4E76-B050-25A5E35A3E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7CA4E-6CBF-217F-63D3-AA218AA63C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DA42E8-BB3C-7D42-9775-7B1C4E2EB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98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D1AF7ED-BD12-E0C3-CCF0-4AD388BFE69F}"/>
              </a:ext>
            </a:extLst>
          </p:cNvPr>
          <p:cNvGrpSpPr/>
          <p:nvPr/>
        </p:nvGrpSpPr>
        <p:grpSpPr>
          <a:xfrm>
            <a:off x="2885737" y="1057362"/>
            <a:ext cx="5522539" cy="3472597"/>
            <a:chOff x="6572434" y="3388752"/>
            <a:chExt cx="4589551" cy="28997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81F7C5E-419A-33D7-5A9D-FCD8C3CBEE99}"/>
                </a:ext>
              </a:extLst>
            </p:cNvPr>
            <p:cNvGrpSpPr/>
            <p:nvPr/>
          </p:nvGrpSpPr>
          <p:grpSpPr>
            <a:xfrm>
              <a:off x="6572434" y="3388752"/>
              <a:ext cx="4589551" cy="973735"/>
              <a:chOff x="6572434" y="3388752"/>
              <a:chExt cx="4589551" cy="973735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0A224E4-89E6-DD00-62F4-1356DFC803F3}"/>
                  </a:ext>
                </a:extLst>
              </p:cNvPr>
              <p:cNvSpPr/>
              <p:nvPr/>
            </p:nvSpPr>
            <p:spPr>
              <a:xfrm>
                <a:off x="8538882" y="3528769"/>
                <a:ext cx="1237130" cy="632012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ESN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16322A4-88D4-3E90-0F75-DA0D388C3F56}"/>
                  </a:ext>
                </a:extLst>
              </p:cNvPr>
              <p:cNvSpPr txBox="1"/>
              <p:nvPr/>
            </p:nvSpPr>
            <p:spPr>
              <a:xfrm>
                <a:off x="6985096" y="3959075"/>
                <a:ext cx="1290917" cy="4034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algn="ctr"/>
                <a:r>
                  <a:rPr lang="en-US" sz="1050" b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Aerosol optical depth </a:t>
                </a:r>
                <a:r>
                  <a:rPr lang="en-US" sz="105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(lagged)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63EE57E-08C0-12D8-2C78-23F7B4747A31}"/>
                  </a:ext>
                </a:extLst>
              </p:cNvPr>
              <p:cNvSpPr txBox="1"/>
              <p:nvPr/>
            </p:nvSpPr>
            <p:spPr>
              <a:xfrm>
                <a:off x="6572434" y="3388752"/>
                <a:ext cx="1703579" cy="4034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algn="ctr"/>
                <a:r>
                  <a:rPr lang="en-US" sz="1050" b="1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Stratosphere temperature </a:t>
                </a:r>
                <a:r>
                  <a:rPr lang="en-US" sz="105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(lagged)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E4AB2E-A5D7-D337-7A5A-3F8A6C518921}"/>
                  </a:ext>
                </a:extLst>
              </p:cNvPr>
              <p:cNvSpPr txBox="1"/>
              <p:nvPr/>
            </p:nvSpPr>
            <p:spPr>
              <a:xfrm>
                <a:off x="10038880" y="3528769"/>
                <a:ext cx="1123105" cy="6320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algn="ctr"/>
                <a:r>
                  <a:rPr lang="en-US" sz="1050" b="1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RMSE Stratosphere temperature </a:t>
                </a:r>
                <a:r>
                  <a:rPr lang="en-US" sz="105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(forecasted)</a:t>
                </a: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8420FA1D-6850-AEBD-A5C2-ABB854582D8C}"/>
                  </a:ext>
                </a:extLst>
              </p:cNvPr>
              <p:cNvCxnSpPr>
                <a:cxnSpLocks/>
                <a:stCxn id="19" idx="3"/>
                <a:endCxn id="17" idx="1"/>
              </p:cNvCxnSpPr>
              <p:nvPr/>
            </p:nvCxnSpPr>
            <p:spPr>
              <a:xfrm>
                <a:off x="8276013" y="3590458"/>
                <a:ext cx="262869" cy="254317"/>
              </a:xfrm>
              <a:prstGeom prst="straightConnector1">
                <a:avLst/>
              </a:prstGeom>
              <a:ln w="25400">
                <a:solidFill>
                  <a:schemeClr val="tx2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C1F381D9-B36A-ADAC-97D3-ABF9C0C9DEFB}"/>
                  </a:ext>
                </a:extLst>
              </p:cNvPr>
              <p:cNvCxnSpPr>
                <a:cxnSpLocks/>
                <a:stCxn id="18" idx="3"/>
                <a:endCxn id="17" idx="1"/>
              </p:cNvCxnSpPr>
              <p:nvPr/>
            </p:nvCxnSpPr>
            <p:spPr>
              <a:xfrm flipV="1">
                <a:off x="8276013" y="3844775"/>
                <a:ext cx="262869" cy="316006"/>
              </a:xfrm>
              <a:prstGeom prst="straightConnector1">
                <a:avLst/>
              </a:prstGeom>
              <a:ln w="25400">
                <a:solidFill>
                  <a:schemeClr val="tx2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807DAFE0-3383-F725-04EE-2E2732324117}"/>
                  </a:ext>
                </a:extLst>
              </p:cNvPr>
              <p:cNvCxnSpPr>
                <a:cxnSpLocks/>
                <a:stCxn id="17" idx="3"/>
                <a:endCxn id="20" idx="1"/>
              </p:cNvCxnSpPr>
              <p:nvPr/>
            </p:nvCxnSpPr>
            <p:spPr>
              <a:xfrm>
                <a:off x="9776012" y="3844775"/>
                <a:ext cx="262868" cy="0"/>
              </a:xfrm>
              <a:prstGeom prst="straightConnector1">
                <a:avLst/>
              </a:prstGeom>
              <a:ln w="25400">
                <a:solidFill>
                  <a:schemeClr val="tx2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E992D87-A613-AA01-0705-C7C18F375A8A}"/>
                </a:ext>
              </a:extLst>
            </p:cNvPr>
            <p:cNvGrpSpPr/>
            <p:nvPr/>
          </p:nvGrpSpPr>
          <p:grpSpPr>
            <a:xfrm>
              <a:off x="6572434" y="5147379"/>
              <a:ext cx="4584732" cy="1141156"/>
              <a:chOff x="6572434" y="5147379"/>
              <a:chExt cx="4584732" cy="114115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675712C-C424-27D9-6930-D8C8EC9CF968}"/>
                  </a:ext>
                </a:extLst>
              </p:cNvPr>
              <p:cNvSpPr/>
              <p:nvPr/>
            </p:nvSpPr>
            <p:spPr>
              <a:xfrm>
                <a:off x="8538130" y="5349085"/>
                <a:ext cx="1237130" cy="632012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ESN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7E75CE-FFBD-6A6A-D78D-4B027B8DC063}"/>
                  </a:ext>
                </a:extLst>
              </p:cNvPr>
              <p:cNvSpPr txBox="1"/>
              <p:nvPr/>
            </p:nvSpPr>
            <p:spPr>
              <a:xfrm>
                <a:off x="6985095" y="5717702"/>
                <a:ext cx="1290917" cy="57083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“Adjusted”</a:t>
                </a:r>
                <a:r>
                  <a:rPr lang="en-US" sz="1050" b="1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Aerosol optical depth </a:t>
                </a:r>
                <a:r>
                  <a:rPr lang="en-US" sz="105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(lagged)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E2DB04E-2553-10F3-EDAD-873265B6D114}"/>
                  </a:ext>
                </a:extLst>
              </p:cNvPr>
              <p:cNvSpPr txBox="1"/>
              <p:nvPr/>
            </p:nvSpPr>
            <p:spPr>
              <a:xfrm>
                <a:off x="6572434" y="5147379"/>
                <a:ext cx="1703579" cy="4034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algn="ctr"/>
                <a:r>
                  <a:rPr lang="en-US" sz="1050" b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Stratosphere temperature </a:t>
                </a:r>
                <a:r>
                  <a:rPr lang="en-US" sz="105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(lagged)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F23318FF-1884-DA73-12A8-83C9AF3281E9}"/>
                  </a:ext>
                </a:extLst>
              </p:cNvPr>
              <p:cNvCxnSpPr>
                <a:cxnSpLocks/>
                <a:stCxn id="12" idx="3"/>
                <a:endCxn id="10" idx="1"/>
              </p:cNvCxnSpPr>
              <p:nvPr/>
            </p:nvCxnSpPr>
            <p:spPr>
              <a:xfrm>
                <a:off x="8276013" y="5349085"/>
                <a:ext cx="262117" cy="316006"/>
              </a:xfrm>
              <a:prstGeom prst="straightConnector1">
                <a:avLst/>
              </a:prstGeom>
              <a:ln w="25400">
                <a:solidFill>
                  <a:schemeClr val="tx2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7672D568-591E-C3B0-8F59-75DD7A33D6A7}"/>
                  </a:ext>
                </a:extLst>
              </p:cNvPr>
              <p:cNvCxnSpPr>
                <a:cxnSpLocks/>
                <a:stCxn id="11" idx="3"/>
                <a:endCxn id="10" idx="1"/>
              </p:cNvCxnSpPr>
              <p:nvPr/>
            </p:nvCxnSpPr>
            <p:spPr>
              <a:xfrm flipV="1">
                <a:off x="8276012" y="5665091"/>
                <a:ext cx="262118" cy="338028"/>
              </a:xfrm>
              <a:prstGeom prst="straightConnector1">
                <a:avLst/>
              </a:prstGeom>
              <a:ln w="25400">
                <a:solidFill>
                  <a:schemeClr val="tx2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3E5E9E8-3C11-7912-C75A-BA07E0E85B93}"/>
                  </a:ext>
                </a:extLst>
              </p:cNvPr>
              <p:cNvSpPr txBox="1"/>
              <p:nvPr/>
            </p:nvSpPr>
            <p:spPr>
              <a:xfrm>
                <a:off x="10034061" y="5195372"/>
                <a:ext cx="1123105" cy="9394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algn="ctr"/>
                <a:r>
                  <a:rPr lang="en-US" sz="1050" b="1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RMSE</a:t>
                </a:r>
              </a:p>
              <a:p>
                <a:pPr algn="ctr"/>
                <a:r>
                  <a:rPr lang="en-US" sz="1050" b="1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Stratosphere temperature (forecasted)</a:t>
                </a:r>
                <a:r>
                  <a:rPr lang="en-US" sz="105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050" dirty="0">
                    <a:solidFill>
                      <a:schemeClr val="accent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with AOD adjusted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0F34A9BB-A93A-AFB6-BC10-00722099594F}"/>
                  </a:ext>
                </a:extLst>
              </p:cNvPr>
              <p:cNvCxnSpPr>
                <a:cxnSpLocks/>
                <a:stCxn id="10" idx="3"/>
                <a:endCxn id="15" idx="1"/>
              </p:cNvCxnSpPr>
              <p:nvPr/>
            </p:nvCxnSpPr>
            <p:spPr>
              <a:xfrm>
                <a:off x="9775260" y="5665091"/>
                <a:ext cx="258801" cy="0"/>
              </a:xfrm>
              <a:prstGeom prst="straightConnector1">
                <a:avLst/>
              </a:prstGeom>
              <a:ln w="25400">
                <a:solidFill>
                  <a:schemeClr val="tx2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5D2F278-0BE3-7B0D-022F-92D1435E0CB1}"/>
                </a:ext>
              </a:extLst>
            </p:cNvPr>
            <p:cNvGrpSpPr/>
            <p:nvPr/>
          </p:nvGrpSpPr>
          <p:grpSpPr>
            <a:xfrm>
              <a:off x="8822223" y="4204295"/>
              <a:ext cx="1993904" cy="1122768"/>
              <a:chOff x="8822223" y="4204295"/>
              <a:chExt cx="1993904" cy="1122768"/>
            </a:xfrm>
          </p:grpSpPr>
          <p:sp>
            <p:nvSpPr>
              <p:cNvPr id="8" name="Down Arrow 7">
                <a:extLst>
                  <a:ext uri="{FF2B5EF4-FFF2-40B4-BE49-F238E27FC236}">
                    <a16:creationId xmlns:a16="http://schemas.microsoft.com/office/drawing/2014/main" id="{AA5BE4A5-F7EC-FA4E-32C1-97030CFF0B57}"/>
                  </a:ext>
                </a:extLst>
              </p:cNvPr>
              <p:cNvSpPr/>
              <p:nvPr/>
            </p:nvSpPr>
            <p:spPr>
              <a:xfrm>
                <a:off x="8822223" y="4235825"/>
                <a:ext cx="665629" cy="1091238"/>
              </a:xfrm>
              <a:prstGeom prst="downArrow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050">
                    <a:solidFill>
                      <a:schemeClr val="bg1">
                        <a:lumMod val="6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same model</a:t>
                </a:r>
              </a:p>
            </p:txBody>
          </p:sp>
          <p:sp>
            <p:nvSpPr>
              <p:cNvPr id="9" name="Up-Down Arrow 8">
                <a:extLst>
                  <a:ext uri="{FF2B5EF4-FFF2-40B4-BE49-F238E27FC236}">
                    <a16:creationId xmlns:a16="http://schemas.microsoft.com/office/drawing/2014/main" id="{899122A3-F2AC-7BA2-43BB-3D57F76DA13F}"/>
                  </a:ext>
                </a:extLst>
              </p:cNvPr>
              <p:cNvSpPr/>
              <p:nvPr/>
            </p:nvSpPr>
            <p:spPr>
              <a:xfrm>
                <a:off x="10375788" y="4204295"/>
                <a:ext cx="440339" cy="959546"/>
              </a:xfrm>
              <a:prstGeom prst="up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100" b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compare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1575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EF019B-2311-4450-62F3-F820BC2D22FE}"/>
              </a:ext>
            </a:extLst>
          </p:cNvPr>
          <p:cNvSpPr txBox="1"/>
          <p:nvPr/>
        </p:nvSpPr>
        <p:spPr>
          <a:xfrm>
            <a:off x="5355020" y="2828836"/>
            <a:ext cx="1481959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Echo State Network</a:t>
            </a:r>
          </a:p>
          <a:p>
            <a:pPr algn="ctr"/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5410EE-7956-82BA-C520-6987F66553DA}"/>
                  </a:ext>
                </a:extLst>
              </p:cNvPr>
              <p:cNvSpPr txBox="1"/>
              <p:nvPr/>
            </p:nvSpPr>
            <p:spPr>
              <a:xfrm>
                <a:off x="2865863" y="2274838"/>
                <a:ext cx="1806077" cy="230832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Stratospheric temperature</a:t>
                </a:r>
              </a:p>
              <a:p>
                <a:pPr algn="ctr"/>
                <a:endParaRPr lang="en-US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ctr"/>
                <a:r>
                  <a:rPr lang="en-US" b="1" dirty="0">
                    <a:solidFill>
                      <a:schemeClr val="accent6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Aerosol optical depth</a:t>
                </a:r>
              </a:p>
              <a:p>
                <a:pPr algn="ctr"/>
                <a:endParaRPr lang="en-US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ctr"/>
                <a:r>
                  <a:rPr lang="en-US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at times </a:t>
                </a:r>
              </a:p>
              <a:p>
                <a:pPr algn="ctr"/>
                <a:r>
                  <a:rPr lang="en-US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1, 2,…,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5410EE-7956-82BA-C520-6987F6655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863" y="2274838"/>
                <a:ext cx="1806077" cy="2308324"/>
              </a:xfrm>
              <a:prstGeom prst="rect">
                <a:avLst/>
              </a:prstGeom>
              <a:blipFill>
                <a:blip r:embed="rId2"/>
                <a:stretch>
                  <a:fillRect t="-543" r="-2759" b="-3261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1567B3-8D0D-FDC4-0D6E-F90F9A3DA352}"/>
                  </a:ext>
                </a:extLst>
              </p:cNvPr>
              <p:cNvSpPr txBox="1"/>
              <p:nvPr/>
            </p:nvSpPr>
            <p:spPr>
              <a:xfrm>
                <a:off x="7565845" y="2690336"/>
                <a:ext cx="1806077" cy="1477328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Stratospheric temperature</a:t>
                </a:r>
              </a:p>
              <a:p>
                <a:pPr algn="ctr"/>
                <a:endParaRPr lang="en-US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ctr"/>
                <a:r>
                  <a:rPr lang="en-US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at time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1567B3-8D0D-FDC4-0D6E-F90F9A3DA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845" y="2690336"/>
                <a:ext cx="1806077" cy="1477328"/>
              </a:xfrm>
              <a:prstGeom prst="rect">
                <a:avLst/>
              </a:prstGeom>
              <a:blipFill>
                <a:blip r:embed="rId3"/>
                <a:stretch>
                  <a:fillRect t="-833" r="-3448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AF2CA14-F24A-0F75-20A6-C87C37E159C7}"/>
              </a:ext>
            </a:extLst>
          </p:cNvPr>
          <p:cNvCxnSpPr>
            <a:cxnSpLocks/>
          </p:cNvCxnSpPr>
          <p:nvPr/>
        </p:nvCxnSpPr>
        <p:spPr>
          <a:xfrm>
            <a:off x="4767712" y="3445160"/>
            <a:ext cx="4915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C7326FA-145C-6FD5-D842-7F68451C06FF}"/>
              </a:ext>
            </a:extLst>
          </p:cNvPr>
          <p:cNvCxnSpPr>
            <a:cxnSpLocks/>
          </p:cNvCxnSpPr>
          <p:nvPr/>
        </p:nvCxnSpPr>
        <p:spPr>
          <a:xfrm>
            <a:off x="6955644" y="3457858"/>
            <a:ext cx="4915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685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B08E9F5-0F4A-EF01-0D84-4E574DC01A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240" y="1227983"/>
            <a:ext cx="4955276" cy="4459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F4980D-E419-D21C-30BC-3CF509F85E1A}"/>
              </a:ext>
            </a:extLst>
          </p:cNvPr>
          <p:cNvSpPr txBox="1"/>
          <p:nvPr/>
        </p:nvSpPr>
        <p:spPr>
          <a:xfrm>
            <a:off x="5355020" y="2828836"/>
            <a:ext cx="1481959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Echo State Network</a:t>
            </a:r>
          </a:p>
          <a:p>
            <a:pPr algn="ctr"/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46FFCCA-AB28-ECA6-E890-B415E6A16A02}"/>
              </a:ext>
            </a:extLst>
          </p:cNvPr>
          <p:cNvCxnSpPr>
            <a:cxnSpLocks/>
          </p:cNvCxnSpPr>
          <p:nvPr/>
        </p:nvCxnSpPr>
        <p:spPr>
          <a:xfrm>
            <a:off x="4767712" y="3445160"/>
            <a:ext cx="4915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8E40108-D613-F8B1-D40E-F9125535049E}"/>
              </a:ext>
            </a:extLst>
          </p:cNvPr>
          <p:cNvCxnSpPr>
            <a:cxnSpLocks/>
          </p:cNvCxnSpPr>
          <p:nvPr/>
        </p:nvCxnSpPr>
        <p:spPr>
          <a:xfrm>
            <a:off x="6955644" y="3457858"/>
            <a:ext cx="4915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49143C8-248C-8F0E-E352-F275EB18CA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47180" y="2317566"/>
            <a:ext cx="3991022" cy="228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93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71</Words>
  <Application>Microsoft Macintosh PowerPoint</Application>
  <PresentationFormat>Widescreen</PresentationFormat>
  <Paragraphs>25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Cambria Math</vt:lpstr>
      <vt:lpstr>Open Sans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Goode, Katherine</dc:creator>
  <cp:lastModifiedBy>Goode, Katherine</cp:lastModifiedBy>
  <cp:revision>1</cp:revision>
  <dcterms:created xsi:type="dcterms:W3CDTF">2023-06-14T16:11:38Z</dcterms:created>
  <dcterms:modified xsi:type="dcterms:W3CDTF">2023-07-04T20:28:58Z</dcterms:modified>
</cp:coreProperties>
</file>